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3" r:id="rId9"/>
    <p:sldId id="259" r:id="rId10"/>
    <p:sldId id="265" r:id="rId11"/>
    <p:sldId id="266" r:id="rId12"/>
    <p:sldId id="276" r:id="rId13"/>
    <p:sldId id="275" r:id="rId14"/>
    <p:sldId id="267" r:id="rId15"/>
    <p:sldId id="268" r:id="rId16"/>
    <p:sldId id="270" r:id="rId17"/>
    <p:sldId id="273" r:id="rId18"/>
    <p:sldId id="272" r:id="rId19"/>
    <p:sldId id="277" r:id="rId20"/>
    <p:sldId id="271" r:id="rId21"/>
    <p:sldId id="274" r:id="rId22"/>
    <p:sldId id="281" r:id="rId23"/>
    <p:sldId id="269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4" autoAdjust="0"/>
  </p:normalViewPr>
  <p:slideViewPr>
    <p:cSldViewPr snapToGrid="0">
      <p:cViewPr varScale="1">
        <p:scale>
          <a:sx n="113" d="100"/>
          <a:sy n="113" d="100"/>
        </p:scale>
        <p:origin x="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1477D-2DFD-4AFB-B5A2-E2B6DA6E1567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F7C1-18BF-42E1-B9DF-63F9AD666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info: http://tekeye.biz/2013/android-dpi-dip-dp-ppi-sp-and-screens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F7C1-18BF-42E1-B9DF-63F9AD6666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6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9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8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3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7115-D903-4506-B726-9A2AE23ACBBE}" type="datetimeFigureOut">
              <a:rPr lang="en-US" smtClean="0"/>
              <a:t>20-Jan-17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F4220-3E8D-43FB-A407-01EE1DB9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linear.html#Exampl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4.23_fix_settings...5.01_build_list_ite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5.01_build_list_item...5.02_build_today_it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eohaik/524dea25bf7fffa4d5012503e56781db" TargetMode="External"/><Relationship Id="rId2" Type="http://schemas.openxmlformats.org/officeDocument/2006/relationships/hyperlink" Target="https://gist.github.com/teohaik/aab13887842768817fb87a8eb4442c4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dacity/Sunshine-Version-2/compare/5.02_build_today_item...5.03_update_forecast_adapte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anonymous/6821c625b0d1fc64eea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ekeye.biz/2013/android-dpi-dip-dp-ppi-sp-and-screens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eloper.android.com/design/style/devices-displays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practices/screens_support.html#dips-pel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hyperlink" Target="https://github.com/udacity/Sunshine-Version-2/tree/assets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/Sunshine-Version-2/compare/5.07_details_screen...5.08_images" TargetMode="External"/><Relationship Id="rId2" Type="http://schemas.openxmlformats.org/officeDocument/2006/relationships/hyperlink" Target="https://gist.github.com/anonymous/cde59615245aa5beb6b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 08 – GUI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Android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99184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"/>
    </mc:Choice>
    <mc:Fallback>
      <p:transition spd="slow" advTm="7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2" y="188963"/>
            <a:ext cx="9871605" cy="634412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492999" y="1684866"/>
            <a:ext cx="183726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9177865" y="1684866"/>
            <a:ext cx="1058335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7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16666" y="3268134"/>
            <a:ext cx="7740353" cy="2286000"/>
            <a:chOff x="6637552" y="1049867"/>
            <a:chExt cx="4013515" cy="1185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9343" t="13570" b="67746"/>
            <a:stretch/>
          </p:blipFill>
          <p:spPr>
            <a:xfrm>
              <a:off x="6637552" y="1049867"/>
              <a:ext cx="4013515" cy="1185333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7492999" y="1684866"/>
              <a:ext cx="1837267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cxnSpLocks/>
            </p:cNvCxnSpPr>
            <p:nvPr/>
          </p:nvCxnSpPr>
          <p:spPr>
            <a:xfrm>
              <a:off x="9177865" y="1684866"/>
              <a:ext cx="1058335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22008"/>
          </a:xfrm>
        </p:spPr>
        <p:txBody>
          <a:bodyPr>
            <a:normAutofit/>
          </a:bodyPr>
          <a:lstStyle/>
          <a:p>
            <a:r>
              <a:rPr lang="el-GR" sz="4800" b="1" dirty="0"/>
              <a:t>Άσκηση: </a:t>
            </a:r>
            <a:br>
              <a:rPr lang="el-GR" dirty="0"/>
            </a:br>
            <a:r>
              <a:rPr lang="el-GR" dirty="0"/>
              <a:t>Αλλάξτε το </a:t>
            </a:r>
            <a:r>
              <a:rPr lang="en-US" sz="4000" dirty="0">
                <a:latin typeface="Consolas" panose="020B0609020204030204" pitchFamily="49" charset="0"/>
              </a:rPr>
              <a:t>list_item_forecast.xml</a:t>
            </a:r>
            <a:r>
              <a:rPr lang="en-US" dirty="0"/>
              <a:t> </a:t>
            </a:r>
            <a:r>
              <a:rPr lang="el-GR" dirty="0"/>
              <a:t>έτσι ώστε να υλοποιεί το </a:t>
            </a:r>
            <a:r>
              <a:rPr lang="en-US" dirty="0"/>
              <a:t>layout </a:t>
            </a:r>
            <a:r>
              <a:rPr lang="el-GR" dirty="0"/>
              <a:t>της εικόνας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8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858" y="0"/>
            <a:ext cx="5505450" cy="4149725"/>
          </a:xfrm>
        </p:spPr>
        <p:txBody>
          <a:bodyPr>
            <a:normAutofit/>
          </a:bodyPr>
          <a:lstStyle/>
          <a:p>
            <a:r>
              <a:rPr lang="el-GR" sz="4800" dirty="0"/>
              <a:t>Πρώτα θα χρειαστεί να μάθουμε το </a:t>
            </a:r>
            <a:br>
              <a:rPr lang="en-US" sz="4800" dirty="0"/>
            </a:br>
            <a:r>
              <a:rPr lang="en-US" sz="4800" b="1" dirty="0"/>
              <a:t>Layout Weight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dirty="0"/>
              <a:t>default weight: 0</a:t>
            </a:r>
            <a:endParaRPr lang="el-GR" sz="4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292929" y="0"/>
            <a:ext cx="3858721" cy="6858000"/>
            <a:chOff x="7292929" y="0"/>
            <a:chExt cx="3858721" cy="6858000"/>
          </a:xfrm>
        </p:grpSpPr>
        <p:pic>
          <p:nvPicPr>
            <p:cNvPr id="2050" name="Picture 2" descr="https://developer.android.com/images/ui/sample-linearlayou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29" y="0"/>
              <a:ext cx="385872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7640053" y="1136363"/>
              <a:ext cx="3368842" cy="1826426"/>
              <a:chOff x="7640053" y="1136363"/>
              <a:chExt cx="3368842" cy="182642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640053" y="2439569"/>
                <a:ext cx="3368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/>
                  <a:t>layout_weight</a:t>
                </a:r>
                <a:r>
                  <a:rPr lang="en-US" sz="2800" dirty="0"/>
                  <a:t> = "1"</a:t>
                </a:r>
                <a:endParaRPr lang="el-GR" sz="28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418571" y="1136363"/>
                <a:ext cx="25903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layout_weight</a:t>
                </a:r>
                <a:r>
                  <a:rPr lang="en-US" sz="2400" dirty="0"/>
                  <a:t> =“0"</a:t>
                </a:r>
                <a:endParaRPr lang="el-GR" sz="24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8418571" y="722428"/>
            <a:ext cx="259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layout_weight</a:t>
            </a:r>
            <a:r>
              <a:rPr lang="en-US" sz="2400" dirty="0"/>
              <a:t> =“0"</a:t>
            </a:r>
            <a:endParaRPr lang="el-GR" sz="2400" dirty="0"/>
          </a:p>
        </p:txBody>
      </p:sp>
      <p:sp>
        <p:nvSpPr>
          <p:cNvPr id="13" name="Rectangle 12"/>
          <p:cNvSpPr/>
          <p:nvPr/>
        </p:nvSpPr>
        <p:spPr>
          <a:xfrm>
            <a:off x="7292929" y="5784699"/>
            <a:ext cx="259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layout_weight</a:t>
            </a:r>
            <a:r>
              <a:rPr lang="en-US" sz="2400" dirty="0"/>
              <a:t> =“0"</a:t>
            </a:r>
            <a:endParaRPr lang="el-G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4429" y="5784699"/>
            <a:ext cx="566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https://developer.android.com/guide/topics/ui/layout/linear.html#Example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96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23762" cy="40580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0981" y="5639485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>
                <a:hlinkClick r:id="rId3"/>
              </a:rPr>
              <a:t>https://github.com/udacity/Sunshine-Version-2/compare/4.23_fix_settings...5.01_build_list_item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620981" y="5259045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code: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420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5879"/>
            <a:ext cx="10989733" cy="2657475"/>
          </a:xfrm>
        </p:spPr>
        <p:txBody>
          <a:bodyPr>
            <a:normAutofit fontScale="90000"/>
          </a:bodyPr>
          <a:lstStyle/>
          <a:p>
            <a:r>
              <a:rPr lang="el-GR" dirty="0"/>
              <a:t>Άσκηση 2:</a:t>
            </a:r>
            <a:br>
              <a:rPr lang="el-GR" dirty="0"/>
            </a:br>
            <a:r>
              <a:rPr lang="el-GR" dirty="0"/>
              <a:t>Δημιουργείστε ένα νέο αρχείο </a:t>
            </a:r>
            <a:r>
              <a:rPr lang="en-US" sz="4000" dirty="0">
                <a:latin typeface="Consolas" panose="020B0609020204030204" pitchFamily="49" charset="0"/>
              </a:rPr>
              <a:t>list_item_forecast_today.xml</a:t>
            </a:r>
            <a:br>
              <a:rPr lang="el-GR" dirty="0"/>
            </a:br>
            <a:r>
              <a:rPr lang="el-GR" dirty="0"/>
              <a:t>Για να υλοποιεί την εικόνα του σημερινού καιρού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85" y="2798071"/>
            <a:ext cx="6146271" cy="3472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9" y="3068638"/>
            <a:ext cx="2943381" cy="3590925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2794000" y="3068638"/>
            <a:ext cx="1930400" cy="6355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2794000" y="4977180"/>
            <a:ext cx="1930400" cy="9567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1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892475"/>
            <a:ext cx="6146271" cy="347271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241411" y="2061809"/>
            <a:ext cx="5190067" cy="3980714"/>
            <a:chOff x="3682999" y="2171537"/>
            <a:chExt cx="5190067" cy="3980714"/>
          </a:xfrm>
        </p:grpSpPr>
        <p:cxnSp>
          <p:nvCxnSpPr>
            <p:cNvPr id="4" name="Straight Connector 3"/>
            <p:cNvCxnSpPr>
              <a:cxnSpLocks/>
            </p:cNvCxnSpPr>
            <p:nvPr/>
          </p:nvCxnSpPr>
          <p:spPr>
            <a:xfrm>
              <a:off x="6629399" y="2171537"/>
              <a:ext cx="0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6629399" y="2379133"/>
              <a:ext cx="0" cy="377311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>
              <a:off x="3682999" y="3149599"/>
              <a:ext cx="2946401" cy="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682999" y="4080932"/>
              <a:ext cx="2946401" cy="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H="1">
              <a:off x="6629400" y="4461933"/>
              <a:ext cx="2243666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Brace 16"/>
          <p:cNvSpPr/>
          <p:nvPr/>
        </p:nvSpPr>
        <p:spPr>
          <a:xfrm>
            <a:off x="2437079" y="2184739"/>
            <a:ext cx="728133" cy="2853266"/>
          </a:xfrm>
          <a:prstGeom prst="leftBrace">
            <a:avLst>
              <a:gd name="adj1" fmla="val 8333"/>
              <a:gd name="adj2" fmla="val 8247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136460" y="4022297"/>
            <a:ext cx="289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nsolas" panose="020B0609020204030204" pitchFamily="49" charset="0"/>
              </a:rPr>
              <a:t>LinearLayout</a:t>
            </a:r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(Vertical)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4212" y="3068190"/>
            <a:ext cx="2547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LinearLayout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(Vertical)</a:t>
            </a:r>
          </a:p>
        </p:txBody>
      </p:sp>
      <p:sp>
        <p:nvSpPr>
          <p:cNvPr id="27" name="Left Brace 26"/>
          <p:cNvSpPr/>
          <p:nvPr/>
        </p:nvSpPr>
        <p:spPr>
          <a:xfrm rot="10800000">
            <a:off x="8490744" y="2184739"/>
            <a:ext cx="728133" cy="2853266"/>
          </a:xfrm>
          <a:prstGeom prst="leftBrace">
            <a:avLst>
              <a:gd name="adj1" fmla="val 8333"/>
              <a:gd name="adj2" fmla="val 49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5400000">
            <a:off x="5548577" y="-933344"/>
            <a:ext cx="728133" cy="5156201"/>
          </a:xfrm>
          <a:prstGeom prst="leftBrace">
            <a:avLst>
              <a:gd name="adj1" fmla="val 8333"/>
              <a:gd name="adj2" fmla="val 494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25130" y="193580"/>
            <a:ext cx="2636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LinearLayout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(Horizontal)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97738" y="166860"/>
            <a:ext cx="3285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H: wrap-content</a:t>
            </a:r>
          </a:p>
          <a:p>
            <a:r>
              <a:rPr lang="en-US" dirty="0">
                <a:latin typeface="Consolas" panose="020B0609020204030204" pitchFamily="49" charset="0"/>
              </a:rPr>
              <a:t>W:match_parent</a:t>
            </a:r>
          </a:p>
          <a:p>
            <a:r>
              <a:rPr lang="en-US" dirty="0" err="1">
                <a:latin typeface="Consolas" panose="020B0609020204030204" pitchFamily="49" charset="0"/>
              </a:rPr>
              <a:t>gravity:center_vertical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51518" y="616504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gravity:center_horizontal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0579" y="5240815"/>
            <a:ext cx="1959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width:0dp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weight:1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77848" y="5212867"/>
            <a:ext cx="1959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width:0dp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weight:1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0579" y="6171212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gravity:center_horizontal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92" y="157964"/>
            <a:ext cx="27543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050" dirty="0"/>
              <a:t>Λύση: </a:t>
            </a:r>
            <a:r>
              <a:rPr lang="en-US" sz="1050" dirty="0">
                <a:hlinkClick r:id="rId3"/>
              </a:rPr>
              <a:t>https://github.com/</a:t>
            </a:r>
            <a:r>
              <a:rPr lang="en-US" sz="1050" dirty="0" err="1">
                <a:hlinkClick r:id="rId3"/>
              </a:rPr>
              <a:t>udacity</a:t>
            </a:r>
            <a:r>
              <a:rPr lang="en-US" sz="1050" dirty="0">
                <a:hlinkClick r:id="rId3"/>
              </a:rPr>
              <a:t>/Sunshine-Version-2/compare/5.01_build_list_item...5.02_build_today_item</a:t>
            </a:r>
            <a:endParaRPr lang="el-GR" sz="1050" dirty="0"/>
          </a:p>
        </p:txBody>
      </p:sp>
    </p:spTree>
    <p:extLst>
      <p:ext uri="{BB962C8B-B14F-4D97-AF65-F5344CB8AC3E}">
        <p14:creationId xmlns:p14="http://schemas.microsoft.com/office/powerpoint/2010/main" val="287821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447800"/>
            <a:ext cx="8620125" cy="4969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962" y="1130863"/>
            <a:ext cx="4305300" cy="5286375"/>
          </a:xfrm>
          <a:prstGeom prst="rect">
            <a:avLst/>
          </a:prstGeom>
        </p:spPr>
      </p:pic>
      <p:sp>
        <p:nvSpPr>
          <p:cNvPr id="4" name="Freeform: Shape 3"/>
          <p:cNvSpPr/>
          <p:nvPr/>
        </p:nvSpPr>
        <p:spPr>
          <a:xfrm>
            <a:off x="3114215" y="4834467"/>
            <a:ext cx="1694852" cy="1210733"/>
          </a:xfrm>
          <a:custGeom>
            <a:avLst/>
            <a:gdLst>
              <a:gd name="connsiteX0" fmla="*/ 18452 w 1694852"/>
              <a:gd name="connsiteY0" fmla="*/ 0 h 1210733"/>
              <a:gd name="connsiteX1" fmla="*/ 1518 w 1694852"/>
              <a:gd name="connsiteY1" fmla="*/ 330200 h 1210733"/>
              <a:gd name="connsiteX2" fmla="*/ 18452 w 1694852"/>
              <a:gd name="connsiteY2" fmla="*/ 660400 h 1210733"/>
              <a:gd name="connsiteX3" fmla="*/ 35385 w 1694852"/>
              <a:gd name="connsiteY3" fmla="*/ 719666 h 1210733"/>
              <a:gd name="connsiteX4" fmla="*/ 52318 w 1694852"/>
              <a:gd name="connsiteY4" fmla="*/ 745066 h 1210733"/>
              <a:gd name="connsiteX5" fmla="*/ 60785 w 1694852"/>
              <a:gd name="connsiteY5" fmla="*/ 787400 h 1210733"/>
              <a:gd name="connsiteX6" fmla="*/ 94652 w 1694852"/>
              <a:gd name="connsiteY6" fmla="*/ 846666 h 1210733"/>
              <a:gd name="connsiteX7" fmla="*/ 111585 w 1694852"/>
              <a:gd name="connsiteY7" fmla="*/ 889000 h 1210733"/>
              <a:gd name="connsiteX8" fmla="*/ 145452 w 1694852"/>
              <a:gd name="connsiteY8" fmla="*/ 931333 h 1210733"/>
              <a:gd name="connsiteX9" fmla="*/ 162385 w 1694852"/>
              <a:gd name="connsiteY9" fmla="*/ 956733 h 1210733"/>
              <a:gd name="connsiteX10" fmla="*/ 204718 w 1694852"/>
              <a:gd name="connsiteY10" fmla="*/ 990600 h 1210733"/>
              <a:gd name="connsiteX11" fmla="*/ 221652 w 1694852"/>
              <a:gd name="connsiteY11" fmla="*/ 1016000 h 1210733"/>
              <a:gd name="connsiteX12" fmla="*/ 247052 w 1694852"/>
              <a:gd name="connsiteY12" fmla="*/ 1041400 h 1210733"/>
              <a:gd name="connsiteX13" fmla="*/ 297852 w 1694852"/>
              <a:gd name="connsiteY13" fmla="*/ 1100666 h 1210733"/>
              <a:gd name="connsiteX14" fmla="*/ 314785 w 1694852"/>
              <a:gd name="connsiteY14" fmla="*/ 1126066 h 1210733"/>
              <a:gd name="connsiteX15" fmla="*/ 348652 w 1694852"/>
              <a:gd name="connsiteY15" fmla="*/ 1143000 h 1210733"/>
              <a:gd name="connsiteX16" fmla="*/ 374052 w 1694852"/>
              <a:gd name="connsiteY16" fmla="*/ 1159933 h 1210733"/>
              <a:gd name="connsiteX17" fmla="*/ 399452 w 1694852"/>
              <a:gd name="connsiteY17" fmla="*/ 1168400 h 1210733"/>
              <a:gd name="connsiteX18" fmla="*/ 441785 w 1694852"/>
              <a:gd name="connsiteY18" fmla="*/ 1185333 h 1210733"/>
              <a:gd name="connsiteX19" fmla="*/ 492585 w 1694852"/>
              <a:gd name="connsiteY19" fmla="*/ 1202266 h 1210733"/>
              <a:gd name="connsiteX20" fmla="*/ 517985 w 1694852"/>
              <a:gd name="connsiteY20" fmla="*/ 1210733 h 1210733"/>
              <a:gd name="connsiteX21" fmla="*/ 924385 w 1694852"/>
              <a:gd name="connsiteY21" fmla="*/ 1202266 h 1210733"/>
              <a:gd name="connsiteX22" fmla="*/ 1009052 w 1694852"/>
              <a:gd name="connsiteY22" fmla="*/ 1185333 h 1210733"/>
              <a:gd name="connsiteX23" fmla="*/ 1068318 w 1694852"/>
              <a:gd name="connsiteY23" fmla="*/ 1168400 h 1210733"/>
              <a:gd name="connsiteX24" fmla="*/ 1102185 w 1694852"/>
              <a:gd name="connsiteY24" fmla="*/ 1151466 h 1210733"/>
              <a:gd name="connsiteX25" fmla="*/ 1195318 w 1694852"/>
              <a:gd name="connsiteY25" fmla="*/ 1126066 h 1210733"/>
              <a:gd name="connsiteX26" fmla="*/ 1229185 w 1694852"/>
              <a:gd name="connsiteY26" fmla="*/ 1109133 h 1210733"/>
              <a:gd name="connsiteX27" fmla="*/ 1254585 w 1694852"/>
              <a:gd name="connsiteY27" fmla="*/ 1100666 h 1210733"/>
              <a:gd name="connsiteX28" fmla="*/ 1279985 w 1694852"/>
              <a:gd name="connsiteY28" fmla="*/ 1083733 h 1210733"/>
              <a:gd name="connsiteX29" fmla="*/ 1356185 w 1694852"/>
              <a:gd name="connsiteY29" fmla="*/ 1049866 h 1210733"/>
              <a:gd name="connsiteX30" fmla="*/ 1373118 w 1694852"/>
              <a:gd name="connsiteY30" fmla="*/ 1024466 h 1210733"/>
              <a:gd name="connsiteX31" fmla="*/ 1398518 w 1694852"/>
              <a:gd name="connsiteY31" fmla="*/ 1016000 h 1210733"/>
              <a:gd name="connsiteX32" fmla="*/ 1457785 w 1694852"/>
              <a:gd name="connsiteY32" fmla="*/ 990600 h 1210733"/>
              <a:gd name="connsiteX33" fmla="*/ 1500118 w 1694852"/>
              <a:gd name="connsiteY33" fmla="*/ 965200 h 1210733"/>
              <a:gd name="connsiteX34" fmla="*/ 1542452 w 1694852"/>
              <a:gd name="connsiteY34" fmla="*/ 939800 h 1210733"/>
              <a:gd name="connsiteX35" fmla="*/ 1593252 w 1694852"/>
              <a:gd name="connsiteY35" fmla="*/ 905933 h 1210733"/>
              <a:gd name="connsiteX36" fmla="*/ 1618652 w 1694852"/>
              <a:gd name="connsiteY36" fmla="*/ 889000 h 1210733"/>
              <a:gd name="connsiteX37" fmla="*/ 1669452 w 1694852"/>
              <a:gd name="connsiteY37" fmla="*/ 872066 h 1210733"/>
              <a:gd name="connsiteX38" fmla="*/ 1694852 w 1694852"/>
              <a:gd name="connsiteY38" fmla="*/ 863600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94852" h="1210733">
                <a:moveTo>
                  <a:pt x="18452" y="0"/>
                </a:moveTo>
                <a:cubicBezTo>
                  <a:pt x="9304" y="118915"/>
                  <a:pt x="1518" y="201747"/>
                  <a:pt x="1518" y="330200"/>
                </a:cubicBezTo>
                <a:cubicBezTo>
                  <a:pt x="1518" y="501447"/>
                  <a:pt x="-7509" y="543572"/>
                  <a:pt x="18452" y="660400"/>
                </a:cubicBezTo>
                <a:cubicBezTo>
                  <a:pt x="20623" y="670171"/>
                  <a:pt x="29726" y="708349"/>
                  <a:pt x="35385" y="719666"/>
                </a:cubicBezTo>
                <a:cubicBezTo>
                  <a:pt x="39936" y="728767"/>
                  <a:pt x="46674" y="736599"/>
                  <a:pt x="52318" y="745066"/>
                </a:cubicBezTo>
                <a:cubicBezTo>
                  <a:pt x="55140" y="759177"/>
                  <a:pt x="56234" y="773748"/>
                  <a:pt x="60785" y="787400"/>
                </a:cubicBezTo>
                <a:cubicBezTo>
                  <a:pt x="75630" y="831936"/>
                  <a:pt x="76069" y="809500"/>
                  <a:pt x="94652" y="846666"/>
                </a:cubicBezTo>
                <a:cubicBezTo>
                  <a:pt x="101449" y="860260"/>
                  <a:pt x="103766" y="875968"/>
                  <a:pt x="111585" y="889000"/>
                </a:cubicBezTo>
                <a:cubicBezTo>
                  <a:pt x="120882" y="904496"/>
                  <a:pt x="134609" y="916876"/>
                  <a:pt x="145452" y="931333"/>
                </a:cubicBezTo>
                <a:cubicBezTo>
                  <a:pt x="151557" y="939473"/>
                  <a:pt x="155190" y="949538"/>
                  <a:pt x="162385" y="956733"/>
                </a:cubicBezTo>
                <a:cubicBezTo>
                  <a:pt x="175163" y="969511"/>
                  <a:pt x="191940" y="977822"/>
                  <a:pt x="204718" y="990600"/>
                </a:cubicBezTo>
                <a:cubicBezTo>
                  <a:pt x="211913" y="997795"/>
                  <a:pt x="215138" y="1008183"/>
                  <a:pt x="221652" y="1016000"/>
                </a:cubicBezTo>
                <a:cubicBezTo>
                  <a:pt x="229317" y="1025198"/>
                  <a:pt x="238585" y="1032933"/>
                  <a:pt x="247052" y="1041400"/>
                </a:cubicBezTo>
                <a:cubicBezTo>
                  <a:pt x="263667" y="1091249"/>
                  <a:pt x="243619" y="1046434"/>
                  <a:pt x="297852" y="1100666"/>
                </a:cubicBezTo>
                <a:cubicBezTo>
                  <a:pt x="305047" y="1107861"/>
                  <a:pt x="306968" y="1119552"/>
                  <a:pt x="314785" y="1126066"/>
                </a:cubicBezTo>
                <a:cubicBezTo>
                  <a:pt x="324481" y="1134146"/>
                  <a:pt x="337693" y="1136738"/>
                  <a:pt x="348652" y="1143000"/>
                </a:cubicBezTo>
                <a:cubicBezTo>
                  <a:pt x="357487" y="1148049"/>
                  <a:pt x="364951" y="1155382"/>
                  <a:pt x="374052" y="1159933"/>
                </a:cubicBezTo>
                <a:cubicBezTo>
                  <a:pt x="382034" y="1163924"/>
                  <a:pt x="391096" y="1165266"/>
                  <a:pt x="399452" y="1168400"/>
                </a:cubicBezTo>
                <a:cubicBezTo>
                  <a:pt x="413682" y="1173736"/>
                  <a:pt x="427502" y="1180139"/>
                  <a:pt x="441785" y="1185333"/>
                </a:cubicBezTo>
                <a:cubicBezTo>
                  <a:pt x="458560" y="1191433"/>
                  <a:pt x="475652" y="1196622"/>
                  <a:pt x="492585" y="1202266"/>
                </a:cubicBezTo>
                <a:lnTo>
                  <a:pt x="517985" y="1210733"/>
                </a:lnTo>
                <a:lnTo>
                  <a:pt x="924385" y="1202266"/>
                </a:lnTo>
                <a:cubicBezTo>
                  <a:pt x="945229" y="1201494"/>
                  <a:pt x="986617" y="1191452"/>
                  <a:pt x="1009052" y="1185333"/>
                </a:cubicBezTo>
                <a:cubicBezTo>
                  <a:pt x="1028874" y="1179927"/>
                  <a:pt x="1049009" y="1175421"/>
                  <a:pt x="1068318" y="1168400"/>
                </a:cubicBezTo>
                <a:cubicBezTo>
                  <a:pt x="1080180" y="1164087"/>
                  <a:pt x="1090466" y="1156154"/>
                  <a:pt x="1102185" y="1151466"/>
                </a:cubicBezTo>
                <a:cubicBezTo>
                  <a:pt x="1145149" y="1134280"/>
                  <a:pt x="1152806" y="1134569"/>
                  <a:pt x="1195318" y="1126066"/>
                </a:cubicBezTo>
                <a:cubicBezTo>
                  <a:pt x="1206607" y="1120422"/>
                  <a:pt x="1217584" y="1114105"/>
                  <a:pt x="1229185" y="1109133"/>
                </a:cubicBezTo>
                <a:cubicBezTo>
                  <a:pt x="1237388" y="1105617"/>
                  <a:pt x="1246603" y="1104657"/>
                  <a:pt x="1254585" y="1100666"/>
                </a:cubicBezTo>
                <a:cubicBezTo>
                  <a:pt x="1263686" y="1096115"/>
                  <a:pt x="1271150" y="1088781"/>
                  <a:pt x="1279985" y="1083733"/>
                </a:cubicBezTo>
                <a:cubicBezTo>
                  <a:pt x="1307666" y="1067915"/>
                  <a:pt x="1325951" y="1061960"/>
                  <a:pt x="1356185" y="1049866"/>
                </a:cubicBezTo>
                <a:cubicBezTo>
                  <a:pt x="1361829" y="1041399"/>
                  <a:pt x="1365172" y="1030823"/>
                  <a:pt x="1373118" y="1024466"/>
                </a:cubicBezTo>
                <a:cubicBezTo>
                  <a:pt x="1380087" y="1018891"/>
                  <a:pt x="1390536" y="1019991"/>
                  <a:pt x="1398518" y="1016000"/>
                </a:cubicBezTo>
                <a:cubicBezTo>
                  <a:pt x="1456989" y="986764"/>
                  <a:pt x="1387299" y="1008220"/>
                  <a:pt x="1457785" y="990600"/>
                </a:cubicBezTo>
                <a:cubicBezTo>
                  <a:pt x="1500688" y="947695"/>
                  <a:pt x="1445165" y="998171"/>
                  <a:pt x="1500118" y="965200"/>
                </a:cubicBezTo>
                <a:cubicBezTo>
                  <a:pt x="1558228" y="930334"/>
                  <a:pt x="1470500" y="963782"/>
                  <a:pt x="1542452" y="939800"/>
                </a:cubicBezTo>
                <a:lnTo>
                  <a:pt x="1593252" y="905933"/>
                </a:lnTo>
                <a:cubicBezTo>
                  <a:pt x="1601719" y="900289"/>
                  <a:pt x="1608999" y="892218"/>
                  <a:pt x="1618652" y="889000"/>
                </a:cubicBezTo>
                <a:lnTo>
                  <a:pt x="1669452" y="872066"/>
                </a:lnTo>
                <a:lnTo>
                  <a:pt x="1694852" y="8636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2688207" y="4800600"/>
            <a:ext cx="3001393" cy="1439333"/>
          </a:xfrm>
          <a:custGeom>
            <a:avLst/>
            <a:gdLst>
              <a:gd name="connsiteX0" fmla="*/ 12660 w 3001393"/>
              <a:gd name="connsiteY0" fmla="*/ 0 h 1439333"/>
              <a:gd name="connsiteX1" fmla="*/ 12660 w 3001393"/>
              <a:gd name="connsiteY1" fmla="*/ 313267 h 1439333"/>
              <a:gd name="connsiteX2" fmla="*/ 21126 w 3001393"/>
              <a:gd name="connsiteY2" fmla="*/ 338667 h 1439333"/>
              <a:gd name="connsiteX3" fmla="*/ 46526 w 3001393"/>
              <a:gd name="connsiteY3" fmla="*/ 406400 h 1439333"/>
              <a:gd name="connsiteX4" fmla="*/ 80393 w 3001393"/>
              <a:gd name="connsiteY4" fmla="*/ 508000 h 1439333"/>
              <a:gd name="connsiteX5" fmla="*/ 148126 w 3001393"/>
              <a:gd name="connsiteY5" fmla="*/ 643467 h 1439333"/>
              <a:gd name="connsiteX6" fmla="*/ 156593 w 3001393"/>
              <a:gd name="connsiteY6" fmla="*/ 668867 h 1439333"/>
              <a:gd name="connsiteX7" fmla="*/ 173526 w 3001393"/>
              <a:gd name="connsiteY7" fmla="*/ 728133 h 1439333"/>
              <a:gd name="connsiteX8" fmla="*/ 198926 w 3001393"/>
              <a:gd name="connsiteY8" fmla="*/ 753533 h 1439333"/>
              <a:gd name="connsiteX9" fmla="*/ 215860 w 3001393"/>
              <a:gd name="connsiteY9" fmla="*/ 787400 h 1439333"/>
              <a:gd name="connsiteX10" fmla="*/ 241260 w 3001393"/>
              <a:gd name="connsiteY10" fmla="*/ 829733 h 1439333"/>
              <a:gd name="connsiteX11" fmla="*/ 258193 w 3001393"/>
              <a:gd name="connsiteY11" fmla="*/ 846667 h 1439333"/>
              <a:gd name="connsiteX12" fmla="*/ 317460 w 3001393"/>
              <a:gd name="connsiteY12" fmla="*/ 931333 h 1439333"/>
              <a:gd name="connsiteX13" fmla="*/ 334393 w 3001393"/>
              <a:gd name="connsiteY13" fmla="*/ 948267 h 1439333"/>
              <a:gd name="connsiteX14" fmla="*/ 351326 w 3001393"/>
              <a:gd name="connsiteY14" fmla="*/ 973667 h 1439333"/>
              <a:gd name="connsiteX15" fmla="*/ 368260 w 3001393"/>
              <a:gd name="connsiteY15" fmla="*/ 990600 h 1439333"/>
              <a:gd name="connsiteX16" fmla="*/ 385193 w 3001393"/>
              <a:gd name="connsiteY16" fmla="*/ 1016000 h 1439333"/>
              <a:gd name="connsiteX17" fmla="*/ 410593 w 3001393"/>
              <a:gd name="connsiteY17" fmla="*/ 1041400 h 1439333"/>
              <a:gd name="connsiteX18" fmla="*/ 478326 w 3001393"/>
              <a:gd name="connsiteY18" fmla="*/ 1100667 h 1439333"/>
              <a:gd name="connsiteX19" fmla="*/ 520660 w 3001393"/>
              <a:gd name="connsiteY19" fmla="*/ 1134533 h 1439333"/>
              <a:gd name="connsiteX20" fmla="*/ 639193 w 3001393"/>
              <a:gd name="connsiteY20" fmla="*/ 1236133 h 1439333"/>
              <a:gd name="connsiteX21" fmla="*/ 664593 w 3001393"/>
              <a:gd name="connsiteY21" fmla="*/ 1253067 h 1439333"/>
              <a:gd name="connsiteX22" fmla="*/ 791593 w 3001393"/>
              <a:gd name="connsiteY22" fmla="*/ 1363133 h 1439333"/>
              <a:gd name="connsiteX23" fmla="*/ 842393 w 3001393"/>
              <a:gd name="connsiteY23" fmla="*/ 1388533 h 1439333"/>
              <a:gd name="connsiteX24" fmla="*/ 867793 w 3001393"/>
              <a:gd name="connsiteY24" fmla="*/ 1397000 h 1439333"/>
              <a:gd name="connsiteX25" fmla="*/ 927060 w 3001393"/>
              <a:gd name="connsiteY25" fmla="*/ 1422400 h 1439333"/>
              <a:gd name="connsiteX26" fmla="*/ 1054060 w 3001393"/>
              <a:gd name="connsiteY26" fmla="*/ 1439333 h 1439333"/>
              <a:gd name="connsiteX27" fmla="*/ 1485860 w 3001393"/>
              <a:gd name="connsiteY27" fmla="*/ 1430867 h 1439333"/>
              <a:gd name="connsiteX28" fmla="*/ 1562060 w 3001393"/>
              <a:gd name="connsiteY28" fmla="*/ 1405467 h 1439333"/>
              <a:gd name="connsiteX29" fmla="*/ 1646726 w 3001393"/>
              <a:gd name="connsiteY29" fmla="*/ 1388533 h 1439333"/>
              <a:gd name="connsiteX30" fmla="*/ 1722926 w 3001393"/>
              <a:gd name="connsiteY30" fmla="*/ 1371600 h 1439333"/>
              <a:gd name="connsiteX31" fmla="*/ 1739860 w 3001393"/>
              <a:gd name="connsiteY31" fmla="*/ 1354667 h 1439333"/>
              <a:gd name="connsiteX32" fmla="*/ 1799126 w 3001393"/>
              <a:gd name="connsiteY32" fmla="*/ 1329267 h 1439333"/>
              <a:gd name="connsiteX33" fmla="*/ 1875326 w 3001393"/>
              <a:gd name="connsiteY33" fmla="*/ 1303867 h 1439333"/>
              <a:gd name="connsiteX34" fmla="*/ 1900726 w 3001393"/>
              <a:gd name="connsiteY34" fmla="*/ 1286933 h 1439333"/>
              <a:gd name="connsiteX35" fmla="*/ 1968460 w 3001393"/>
              <a:gd name="connsiteY35" fmla="*/ 1244600 h 1439333"/>
              <a:gd name="connsiteX36" fmla="*/ 2010793 w 3001393"/>
              <a:gd name="connsiteY36" fmla="*/ 1210733 h 1439333"/>
              <a:gd name="connsiteX37" fmla="*/ 2120860 w 3001393"/>
              <a:gd name="connsiteY37" fmla="*/ 1168400 h 1439333"/>
              <a:gd name="connsiteX38" fmla="*/ 2197060 w 3001393"/>
              <a:gd name="connsiteY38" fmla="*/ 1117600 h 1439333"/>
              <a:gd name="connsiteX39" fmla="*/ 2230926 w 3001393"/>
              <a:gd name="connsiteY39" fmla="*/ 1092200 h 1439333"/>
              <a:gd name="connsiteX40" fmla="*/ 2273260 w 3001393"/>
              <a:gd name="connsiteY40" fmla="*/ 1066800 h 1439333"/>
              <a:gd name="connsiteX41" fmla="*/ 2349460 w 3001393"/>
              <a:gd name="connsiteY41" fmla="*/ 1032933 h 1439333"/>
              <a:gd name="connsiteX42" fmla="*/ 2374860 w 3001393"/>
              <a:gd name="connsiteY42" fmla="*/ 1024467 h 1439333"/>
              <a:gd name="connsiteX43" fmla="*/ 2391793 w 3001393"/>
              <a:gd name="connsiteY43" fmla="*/ 999067 h 1439333"/>
              <a:gd name="connsiteX44" fmla="*/ 2459526 w 3001393"/>
              <a:gd name="connsiteY44" fmla="*/ 982133 h 1439333"/>
              <a:gd name="connsiteX45" fmla="*/ 2484926 w 3001393"/>
              <a:gd name="connsiteY45" fmla="*/ 965200 h 1439333"/>
              <a:gd name="connsiteX46" fmla="*/ 2535726 w 3001393"/>
              <a:gd name="connsiteY46" fmla="*/ 948267 h 1439333"/>
              <a:gd name="connsiteX47" fmla="*/ 2561126 w 3001393"/>
              <a:gd name="connsiteY47" fmla="*/ 939800 h 1439333"/>
              <a:gd name="connsiteX48" fmla="*/ 2645793 w 3001393"/>
              <a:gd name="connsiteY48" fmla="*/ 905933 h 1439333"/>
              <a:gd name="connsiteX49" fmla="*/ 2671193 w 3001393"/>
              <a:gd name="connsiteY49" fmla="*/ 897467 h 1439333"/>
              <a:gd name="connsiteX50" fmla="*/ 2721993 w 3001393"/>
              <a:gd name="connsiteY50" fmla="*/ 889000 h 1439333"/>
              <a:gd name="connsiteX51" fmla="*/ 2908260 w 3001393"/>
              <a:gd name="connsiteY51" fmla="*/ 872067 h 1439333"/>
              <a:gd name="connsiteX52" fmla="*/ 2942126 w 3001393"/>
              <a:gd name="connsiteY52" fmla="*/ 863600 h 1439333"/>
              <a:gd name="connsiteX53" fmla="*/ 2967526 w 3001393"/>
              <a:gd name="connsiteY53" fmla="*/ 855133 h 1439333"/>
              <a:gd name="connsiteX54" fmla="*/ 3001393 w 3001393"/>
              <a:gd name="connsiteY54" fmla="*/ 855133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1393" h="1439333">
                <a:moveTo>
                  <a:pt x="12660" y="0"/>
                </a:moveTo>
                <a:cubicBezTo>
                  <a:pt x="-6552" y="134480"/>
                  <a:pt x="-1717" y="76038"/>
                  <a:pt x="12660" y="313267"/>
                </a:cubicBezTo>
                <a:cubicBezTo>
                  <a:pt x="13200" y="322175"/>
                  <a:pt x="18076" y="330280"/>
                  <a:pt x="21126" y="338667"/>
                </a:cubicBezTo>
                <a:cubicBezTo>
                  <a:pt x="29366" y="361328"/>
                  <a:pt x="38901" y="383524"/>
                  <a:pt x="46526" y="406400"/>
                </a:cubicBezTo>
                <a:cubicBezTo>
                  <a:pt x="69905" y="476537"/>
                  <a:pt x="32125" y="402689"/>
                  <a:pt x="80393" y="508000"/>
                </a:cubicBezTo>
                <a:cubicBezTo>
                  <a:pt x="101428" y="553895"/>
                  <a:pt x="132161" y="595572"/>
                  <a:pt x="148126" y="643467"/>
                </a:cubicBezTo>
                <a:cubicBezTo>
                  <a:pt x="150948" y="651934"/>
                  <a:pt x="154028" y="660319"/>
                  <a:pt x="156593" y="668867"/>
                </a:cubicBezTo>
                <a:cubicBezTo>
                  <a:pt x="162497" y="688546"/>
                  <a:pt x="164338" y="709756"/>
                  <a:pt x="173526" y="728133"/>
                </a:cubicBezTo>
                <a:cubicBezTo>
                  <a:pt x="178881" y="738843"/>
                  <a:pt x="191966" y="743790"/>
                  <a:pt x="198926" y="753533"/>
                </a:cubicBezTo>
                <a:cubicBezTo>
                  <a:pt x="206262" y="763804"/>
                  <a:pt x="209730" y="776367"/>
                  <a:pt x="215860" y="787400"/>
                </a:cubicBezTo>
                <a:cubicBezTo>
                  <a:pt x="223852" y="801785"/>
                  <a:pt x="231695" y="816342"/>
                  <a:pt x="241260" y="829733"/>
                </a:cubicBezTo>
                <a:cubicBezTo>
                  <a:pt x="245900" y="836229"/>
                  <a:pt x="253404" y="840281"/>
                  <a:pt x="258193" y="846667"/>
                </a:cubicBezTo>
                <a:cubicBezTo>
                  <a:pt x="297767" y="899433"/>
                  <a:pt x="281319" y="887964"/>
                  <a:pt x="317460" y="931333"/>
                </a:cubicBezTo>
                <a:cubicBezTo>
                  <a:pt x="322570" y="937465"/>
                  <a:pt x="329406" y="942034"/>
                  <a:pt x="334393" y="948267"/>
                </a:cubicBezTo>
                <a:cubicBezTo>
                  <a:pt x="340750" y="956213"/>
                  <a:pt x="344969" y="965721"/>
                  <a:pt x="351326" y="973667"/>
                </a:cubicBezTo>
                <a:cubicBezTo>
                  <a:pt x="356313" y="979900"/>
                  <a:pt x="363273" y="984367"/>
                  <a:pt x="368260" y="990600"/>
                </a:cubicBezTo>
                <a:cubicBezTo>
                  <a:pt x="374617" y="998546"/>
                  <a:pt x="378679" y="1008183"/>
                  <a:pt x="385193" y="1016000"/>
                </a:cubicBezTo>
                <a:cubicBezTo>
                  <a:pt x="392858" y="1025198"/>
                  <a:pt x="403409" y="1031821"/>
                  <a:pt x="410593" y="1041400"/>
                </a:cubicBezTo>
                <a:cubicBezTo>
                  <a:pt x="455677" y="1101511"/>
                  <a:pt x="409757" y="1073238"/>
                  <a:pt x="478326" y="1100667"/>
                </a:cubicBezTo>
                <a:cubicBezTo>
                  <a:pt x="544376" y="1166714"/>
                  <a:pt x="435180" y="1059737"/>
                  <a:pt x="520660" y="1134533"/>
                </a:cubicBezTo>
                <a:cubicBezTo>
                  <a:pt x="594398" y="1199055"/>
                  <a:pt x="533290" y="1165528"/>
                  <a:pt x="639193" y="1236133"/>
                </a:cubicBezTo>
                <a:cubicBezTo>
                  <a:pt x="647660" y="1241778"/>
                  <a:pt x="656988" y="1246307"/>
                  <a:pt x="664593" y="1253067"/>
                </a:cubicBezTo>
                <a:cubicBezTo>
                  <a:pt x="696237" y="1281195"/>
                  <a:pt x="752804" y="1350203"/>
                  <a:pt x="791593" y="1363133"/>
                </a:cubicBezTo>
                <a:cubicBezTo>
                  <a:pt x="855437" y="1384415"/>
                  <a:pt x="776741" y="1355707"/>
                  <a:pt x="842393" y="1388533"/>
                </a:cubicBezTo>
                <a:cubicBezTo>
                  <a:pt x="850375" y="1392524"/>
                  <a:pt x="859590" y="1393484"/>
                  <a:pt x="867793" y="1397000"/>
                </a:cubicBezTo>
                <a:cubicBezTo>
                  <a:pt x="895664" y="1408945"/>
                  <a:pt x="899570" y="1416291"/>
                  <a:pt x="927060" y="1422400"/>
                </a:cubicBezTo>
                <a:cubicBezTo>
                  <a:pt x="965069" y="1430847"/>
                  <a:pt x="1017368" y="1435256"/>
                  <a:pt x="1054060" y="1439333"/>
                </a:cubicBezTo>
                <a:cubicBezTo>
                  <a:pt x="1197993" y="1436511"/>
                  <a:pt x="1342218" y="1440443"/>
                  <a:pt x="1485860" y="1430867"/>
                </a:cubicBezTo>
                <a:cubicBezTo>
                  <a:pt x="1512575" y="1429086"/>
                  <a:pt x="1535806" y="1410718"/>
                  <a:pt x="1562060" y="1405467"/>
                </a:cubicBezTo>
                <a:lnTo>
                  <a:pt x="1646726" y="1388533"/>
                </a:lnTo>
                <a:cubicBezTo>
                  <a:pt x="1814121" y="1352662"/>
                  <a:pt x="1521316" y="1411924"/>
                  <a:pt x="1722926" y="1371600"/>
                </a:cubicBezTo>
                <a:cubicBezTo>
                  <a:pt x="1728571" y="1365956"/>
                  <a:pt x="1732882" y="1358544"/>
                  <a:pt x="1739860" y="1354667"/>
                </a:cubicBezTo>
                <a:cubicBezTo>
                  <a:pt x="1758648" y="1344229"/>
                  <a:pt x="1778927" y="1336612"/>
                  <a:pt x="1799126" y="1329267"/>
                </a:cubicBezTo>
                <a:cubicBezTo>
                  <a:pt x="1858406" y="1307710"/>
                  <a:pt x="1808254" y="1337403"/>
                  <a:pt x="1875326" y="1303867"/>
                </a:cubicBezTo>
                <a:cubicBezTo>
                  <a:pt x="1884427" y="1299316"/>
                  <a:pt x="1892097" y="1292326"/>
                  <a:pt x="1900726" y="1286933"/>
                </a:cubicBezTo>
                <a:cubicBezTo>
                  <a:pt x="1919846" y="1274983"/>
                  <a:pt x="1949117" y="1259108"/>
                  <a:pt x="1968460" y="1244600"/>
                </a:cubicBezTo>
                <a:cubicBezTo>
                  <a:pt x="1982917" y="1233757"/>
                  <a:pt x="1995757" y="1220757"/>
                  <a:pt x="2010793" y="1210733"/>
                </a:cubicBezTo>
                <a:cubicBezTo>
                  <a:pt x="2039698" y="1191463"/>
                  <a:pt x="2094013" y="1177349"/>
                  <a:pt x="2120860" y="1168400"/>
                </a:cubicBezTo>
                <a:cubicBezTo>
                  <a:pt x="2186486" y="1102772"/>
                  <a:pt x="2119898" y="1160467"/>
                  <a:pt x="2197060" y="1117600"/>
                </a:cubicBezTo>
                <a:cubicBezTo>
                  <a:pt x="2209395" y="1110747"/>
                  <a:pt x="2219185" y="1100027"/>
                  <a:pt x="2230926" y="1092200"/>
                </a:cubicBezTo>
                <a:cubicBezTo>
                  <a:pt x="2244619" y="1083072"/>
                  <a:pt x="2258874" y="1074792"/>
                  <a:pt x="2273260" y="1066800"/>
                </a:cubicBezTo>
                <a:cubicBezTo>
                  <a:pt x="2299900" y="1052000"/>
                  <a:pt x="2320480" y="1043801"/>
                  <a:pt x="2349460" y="1032933"/>
                </a:cubicBezTo>
                <a:cubicBezTo>
                  <a:pt x="2357816" y="1029799"/>
                  <a:pt x="2366393" y="1027289"/>
                  <a:pt x="2374860" y="1024467"/>
                </a:cubicBezTo>
                <a:cubicBezTo>
                  <a:pt x="2380504" y="1016000"/>
                  <a:pt x="2383847" y="1005424"/>
                  <a:pt x="2391793" y="999067"/>
                </a:cubicBezTo>
                <a:cubicBezTo>
                  <a:pt x="2400471" y="992124"/>
                  <a:pt x="2457417" y="982555"/>
                  <a:pt x="2459526" y="982133"/>
                </a:cubicBezTo>
                <a:cubicBezTo>
                  <a:pt x="2467993" y="976489"/>
                  <a:pt x="2475627" y="969333"/>
                  <a:pt x="2484926" y="965200"/>
                </a:cubicBezTo>
                <a:cubicBezTo>
                  <a:pt x="2501237" y="957951"/>
                  <a:pt x="2518793" y="953911"/>
                  <a:pt x="2535726" y="948267"/>
                </a:cubicBezTo>
                <a:cubicBezTo>
                  <a:pt x="2544193" y="945445"/>
                  <a:pt x="2553143" y="943791"/>
                  <a:pt x="2561126" y="939800"/>
                </a:cubicBezTo>
                <a:cubicBezTo>
                  <a:pt x="2610955" y="914886"/>
                  <a:pt x="2583024" y="926856"/>
                  <a:pt x="2645793" y="905933"/>
                </a:cubicBezTo>
                <a:cubicBezTo>
                  <a:pt x="2654260" y="903111"/>
                  <a:pt x="2662390" y="898934"/>
                  <a:pt x="2671193" y="897467"/>
                </a:cubicBezTo>
                <a:cubicBezTo>
                  <a:pt x="2688126" y="894645"/>
                  <a:pt x="2704959" y="891129"/>
                  <a:pt x="2721993" y="889000"/>
                </a:cubicBezTo>
                <a:cubicBezTo>
                  <a:pt x="2769402" y="883074"/>
                  <a:pt x="2863553" y="875792"/>
                  <a:pt x="2908260" y="872067"/>
                </a:cubicBezTo>
                <a:cubicBezTo>
                  <a:pt x="2919549" y="869245"/>
                  <a:pt x="2930938" y="866797"/>
                  <a:pt x="2942126" y="863600"/>
                </a:cubicBezTo>
                <a:cubicBezTo>
                  <a:pt x="2950707" y="861148"/>
                  <a:pt x="2958691" y="856395"/>
                  <a:pt x="2967526" y="855133"/>
                </a:cubicBezTo>
                <a:cubicBezTo>
                  <a:pt x="2978702" y="853536"/>
                  <a:pt x="2990104" y="855133"/>
                  <a:pt x="3001393" y="8551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2150533" y="4851400"/>
            <a:ext cx="4538886" cy="1761067"/>
          </a:xfrm>
          <a:custGeom>
            <a:avLst/>
            <a:gdLst>
              <a:gd name="connsiteX0" fmla="*/ 76200 w 4538886"/>
              <a:gd name="connsiteY0" fmla="*/ 0 h 1761067"/>
              <a:gd name="connsiteX1" fmla="*/ 59267 w 4538886"/>
              <a:gd name="connsiteY1" fmla="*/ 245533 h 1761067"/>
              <a:gd name="connsiteX2" fmla="*/ 42334 w 4538886"/>
              <a:gd name="connsiteY2" fmla="*/ 330200 h 1761067"/>
              <a:gd name="connsiteX3" fmla="*/ 16934 w 4538886"/>
              <a:gd name="connsiteY3" fmla="*/ 516467 h 1761067"/>
              <a:gd name="connsiteX4" fmla="*/ 0 w 4538886"/>
              <a:gd name="connsiteY4" fmla="*/ 592667 h 1761067"/>
              <a:gd name="connsiteX5" fmla="*/ 8467 w 4538886"/>
              <a:gd name="connsiteY5" fmla="*/ 1032933 h 1761067"/>
              <a:gd name="connsiteX6" fmla="*/ 16934 w 4538886"/>
              <a:gd name="connsiteY6" fmla="*/ 1058333 h 1761067"/>
              <a:gd name="connsiteX7" fmla="*/ 25400 w 4538886"/>
              <a:gd name="connsiteY7" fmla="*/ 1092200 h 1761067"/>
              <a:gd name="connsiteX8" fmla="*/ 33867 w 4538886"/>
              <a:gd name="connsiteY8" fmla="*/ 1143000 h 1761067"/>
              <a:gd name="connsiteX9" fmla="*/ 50800 w 4538886"/>
              <a:gd name="connsiteY9" fmla="*/ 1168400 h 1761067"/>
              <a:gd name="connsiteX10" fmla="*/ 67734 w 4538886"/>
              <a:gd name="connsiteY10" fmla="*/ 1219200 h 1761067"/>
              <a:gd name="connsiteX11" fmla="*/ 84667 w 4538886"/>
              <a:gd name="connsiteY11" fmla="*/ 1244600 h 1761067"/>
              <a:gd name="connsiteX12" fmla="*/ 152400 w 4538886"/>
              <a:gd name="connsiteY12" fmla="*/ 1329267 h 1761067"/>
              <a:gd name="connsiteX13" fmla="*/ 194734 w 4538886"/>
              <a:gd name="connsiteY13" fmla="*/ 1346200 h 1761067"/>
              <a:gd name="connsiteX14" fmla="*/ 279400 w 4538886"/>
              <a:gd name="connsiteY14" fmla="*/ 1397000 h 1761067"/>
              <a:gd name="connsiteX15" fmla="*/ 321734 w 4538886"/>
              <a:gd name="connsiteY15" fmla="*/ 1405467 h 1761067"/>
              <a:gd name="connsiteX16" fmla="*/ 406400 w 4538886"/>
              <a:gd name="connsiteY16" fmla="*/ 1447800 h 1761067"/>
              <a:gd name="connsiteX17" fmla="*/ 440267 w 4538886"/>
              <a:gd name="connsiteY17" fmla="*/ 1464733 h 1761067"/>
              <a:gd name="connsiteX18" fmla="*/ 482600 w 4538886"/>
              <a:gd name="connsiteY18" fmla="*/ 1473200 h 1761067"/>
              <a:gd name="connsiteX19" fmla="*/ 533400 w 4538886"/>
              <a:gd name="connsiteY19" fmla="*/ 1507067 h 1761067"/>
              <a:gd name="connsiteX20" fmla="*/ 558800 w 4538886"/>
              <a:gd name="connsiteY20" fmla="*/ 1515533 h 1761067"/>
              <a:gd name="connsiteX21" fmla="*/ 626534 w 4538886"/>
              <a:gd name="connsiteY21" fmla="*/ 1532467 h 1761067"/>
              <a:gd name="connsiteX22" fmla="*/ 668867 w 4538886"/>
              <a:gd name="connsiteY22" fmla="*/ 1557867 h 1761067"/>
              <a:gd name="connsiteX23" fmla="*/ 812800 w 4538886"/>
              <a:gd name="connsiteY23" fmla="*/ 1583267 h 1761067"/>
              <a:gd name="connsiteX24" fmla="*/ 880534 w 4538886"/>
              <a:gd name="connsiteY24" fmla="*/ 1600200 h 1761067"/>
              <a:gd name="connsiteX25" fmla="*/ 922867 w 4538886"/>
              <a:gd name="connsiteY25" fmla="*/ 1617133 h 1761067"/>
              <a:gd name="connsiteX26" fmla="*/ 982134 w 4538886"/>
              <a:gd name="connsiteY26" fmla="*/ 1625600 h 1761067"/>
              <a:gd name="connsiteX27" fmla="*/ 1007534 w 4538886"/>
              <a:gd name="connsiteY27" fmla="*/ 1634067 h 1761067"/>
              <a:gd name="connsiteX28" fmla="*/ 1066800 w 4538886"/>
              <a:gd name="connsiteY28" fmla="*/ 1651000 h 1761067"/>
              <a:gd name="connsiteX29" fmla="*/ 1083734 w 4538886"/>
              <a:gd name="connsiteY29" fmla="*/ 1667933 h 1761067"/>
              <a:gd name="connsiteX30" fmla="*/ 1143000 w 4538886"/>
              <a:gd name="connsiteY30" fmla="*/ 1684867 h 1761067"/>
              <a:gd name="connsiteX31" fmla="*/ 1253067 w 4538886"/>
              <a:gd name="connsiteY31" fmla="*/ 1701800 h 1761067"/>
              <a:gd name="connsiteX32" fmla="*/ 1278467 w 4538886"/>
              <a:gd name="connsiteY32" fmla="*/ 1710267 h 1761067"/>
              <a:gd name="connsiteX33" fmla="*/ 1388534 w 4538886"/>
              <a:gd name="connsiteY33" fmla="*/ 1735667 h 1761067"/>
              <a:gd name="connsiteX34" fmla="*/ 1634067 w 4538886"/>
              <a:gd name="connsiteY34" fmla="*/ 1761067 h 1761067"/>
              <a:gd name="connsiteX35" fmla="*/ 1921934 w 4538886"/>
              <a:gd name="connsiteY35" fmla="*/ 1744133 h 1761067"/>
              <a:gd name="connsiteX36" fmla="*/ 1972734 w 4538886"/>
              <a:gd name="connsiteY36" fmla="*/ 1727200 h 1761067"/>
              <a:gd name="connsiteX37" fmla="*/ 2015067 w 4538886"/>
              <a:gd name="connsiteY37" fmla="*/ 1718733 h 1761067"/>
              <a:gd name="connsiteX38" fmla="*/ 2167467 w 4538886"/>
              <a:gd name="connsiteY38" fmla="*/ 1667933 h 1761067"/>
              <a:gd name="connsiteX39" fmla="*/ 2260600 w 4538886"/>
              <a:gd name="connsiteY39" fmla="*/ 1651000 h 1761067"/>
              <a:gd name="connsiteX40" fmla="*/ 2463800 w 4538886"/>
              <a:gd name="connsiteY40" fmla="*/ 1608667 h 1761067"/>
              <a:gd name="connsiteX41" fmla="*/ 2514600 w 4538886"/>
              <a:gd name="connsiteY41" fmla="*/ 1600200 h 1761067"/>
              <a:gd name="connsiteX42" fmla="*/ 2641600 w 4538886"/>
              <a:gd name="connsiteY42" fmla="*/ 1574800 h 1761067"/>
              <a:gd name="connsiteX43" fmla="*/ 2785534 w 4538886"/>
              <a:gd name="connsiteY43" fmla="*/ 1557867 h 1761067"/>
              <a:gd name="connsiteX44" fmla="*/ 2870200 w 4538886"/>
              <a:gd name="connsiteY44" fmla="*/ 1532467 h 1761067"/>
              <a:gd name="connsiteX45" fmla="*/ 2971800 w 4538886"/>
              <a:gd name="connsiteY45" fmla="*/ 1507067 h 1761067"/>
              <a:gd name="connsiteX46" fmla="*/ 3081867 w 4538886"/>
              <a:gd name="connsiteY46" fmla="*/ 1447800 h 1761067"/>
              <a:gd name="connsiteX47" fmla="*/ 3208867 w 4538886"/>
              <a:gd name="connsiteY47" fmla="*/ 1397000 h 1761067"/>
              <a:gd name="connsiteX48" fmla="*/ 3268134 w 4538886"/>
              <a:gd name="connsiteY48" fmla="*/ 1380067 h 1761067"/>
              <a:gd name="connsiteX49" fmla="*/ 3395134 w 4538886"/>
              <a:gd name="connsiteY49" fmla="*/ 1329267 h 1761067"/>
              <a:gd name="connsiteX50" fmla="*/ 3589867 w 4538886"/>
              <a:gd name="connsiteY50" fmla="*/ 1261533 h 1761067"/>
              <a:gd name="connsiteX51" fmla="*/ 3649134 w 4538886"/>
              <a:gd name="connsiteY51" fmla="*/ 1244600 h 1761067"/>
              <a:gd name="connsiteX52" fmla="*/ 3750734 w 4538886"/>
              <a:gd name="connsiteY52" fmla="*/ 1210733 h 1761067"/>
              <a:gd name="connsiteX53" fmla="*/ 3869267 w 4538886"/>
              <a:gd name="connsiteY53" fmla="*/ 1185333 h 1761067"/>
              <a:gd name="connsiteX54" fmla="*/ 3979334 w 4538886"/>
              <a:gd name="connsiteY54" fmla="*/ 1143000 h 1761067"/>
              <a:gd name="connsiteX55" fmla="*/ 4030134 w 4538886"/>
              <a:gd name="connsiteY55" fmla="*/ 1126067 h 1761067"/>
              <a:gd name="connsiteX56" fmla="*/ 4097867 w 4538886"/>
              <a:gd name="connsiteY56" fmla="*/ 1092200 h 1761067"/>
              <a:gd name="connsiteX57" fmla="*/ 4199467 w 4538886"/>
              <a:gd name="connsiteY57" fmla="*/ 1058333 h 1761067"/>
              <a:gd name="connsiteX58" fmla="*/ 4233334 w 4538886"/>
              <a:gd name="connsiteY58" fmla="*/ 1041400 h 1761067"/>
              <a:gd name="connsiteX59" fmla="*/ 4309534 w 4538886"/>
              <a:gd name="connsiteY59" fmla="*/ 1016000 h 1761067"/>
              <a:gd name="connsiteX60" fmla="*/ 4377267 w 4538886"/>
              <a:gd name="connsiteY60" fmla="*/ 973667 h 1761067"/>
              <a:gd name="connsiteX61" fmla="*/ 4419600 w 4538886"/>
              <a:gd name="connsiteY61" fmla="*/ 948267 h 1761067"/>
              <a:gd name="connsiteX62" fmla="*/ 4436534 w 4538886"/>
              <a:gd name="connsiteY62" fmla="*/ 931333 h 1761067"/>
              <a:gd name="connsiteX63" fmla="*/ 4495800 w 4538886"/>
              <a:gd name="connsiteY63" fmla="*/ 846667 h 1761067"/>
              <a:gd name="connsiteX64" fmla="*/ 4538134 w 4538886"/>
              <a:gd name="connsiteY64" fmla="*/ 795867 h 1761067"/>
              <a:gd name="connsiteX65" fmla="*/ 4538134 w 4538886"/>
              <a:gd name="connsiteY65" fmla="*/ 787400 h 176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538886" h="1761067">
                <a:moveTo>
                  <a:pt x="76200" y="0"/>
                </a:moveTo>
                <a:cubicBezTo>
                  <a:pt x="74830" y="21924"/>
                  <a:pt x="63566" y="212571"/>
                  <a:pt x="59267" y="245533"/>
                </a:cubicBezTo>
                <a:cubicBezTo>
                  <a:pt x="55544" y="274072"/>
                  <a:pt x="45904" y="301641"/>
                  <a:pt x="42334" y="330200"/>
                </a:cubicBezTo>
                <a:cubicBezTo>
                  <a:pt x="37370" y="369914"/>
                  <a:pt x="27562" y="463326"/>
                  <a:pt x="16934" y="516467"/>
                </a:cubicBezTo>
                <a:cubicBezTo>
                  <a:pt x="11831" y="541981"/>
                  <a:pt x="5645" y="567267"/>
                  <a:pt x="0" y="592667"/>
                </a:cubicBezTo>
                <a:cubicBezTo>
                  <a:pt x="2822" y="739422"/>
                  <a:pt x="3133" y="886247"/>
                  <a:pt x="8467" y="1032933"/>
                </a:cubicBezTo>
                <a:cubicBezTo>
                  <a:pt x="8791" y="1041852"/>
                  <a:pt x="14482" y="1049752"/>
                  <a:pt x="16934" y="1058333"/>
                </a:cubicBezTo>
                <a:cubicBezTo>
                  <a:pt x="20131" y="1069522"/>
                  <a:pt x="23118" y="1080790"/>
                  <a:pt x="25400" y="1092200"/>
                </a:cubicBezTo>
                <a:cubicBezTo>
                  <a:pt x="28767" y="1109034"/>
                  <a:pt x="28438" y="1126714"/>
                  <a:pt x="33867" y="1143000"/>
                </a:cubicBezTo>
                <a:cubicBezTo>
                  <a:pt x="37085" y="1152653"/>
                  <a:pt x="46667" y="1159101"/>
                  <a:pt x="50800" y="1168400"/>
                </a:cubicBezTo>
                <a:cubicBezTo>
                  <a:pt x="58049" y="1184711"/>
                  <a:pt x="57833" y="1204348"/>
                  <a:pt x="67734" y="1219200"/>
                </a:cubicBezTo>
                <a:cubicBezTo>
                  <a:pt x="73378" y="1227667"/>
                  <a:pt x="80116" y="1235499"/>
                  <a:pt x="84667" y="1244600"/>
                </a:cubicBezTo>
                <a:cubicBezTo>
                  <a:pt x="104926" y="1285118"/>
                  <a:pt x="77567" y="1299335"/>
                  <a:pt x="152400" y="1329267"/>
                </a:cubicBezTo>
                <a:cubicBezTo>
                  <a:pt x="166511" y="1334911"/>
                  <a:pt x="181391" y="1338922"/>
                  <a:pt x="194734" y="1346200"/>
                </a:cubicBezTo>
                <a:cubicBezTo>
                  <a:pt x="225098" y="1362762"/>
                  <a:pt x="246517" y="1386039"/>
                  <a:pt x="279400" y="1397000"/>
                </a:cubicBezTo>
                <a:cubicBezTo>
                  <a:pt x="293052" y="1401551"/>
                  <a:pt x="307623" y="1402645"/>
                  <a:pt x="321734" y="1405467"/>
                </a:cubicBezTo>
                <a:lnTo>
                  <a:pt x="406400" y="1447800"/>
                </a:lnTo>
                <a:cubicBezTo>
                  <a:pt x="417689" y="1453444"/>
                  <a:pt x="427891" y="1462258"/>
                  <a:pt x="440267" y="1464733"/>
                </a:cubicBezTo>
                <a:lnTo>
                  <a:pt x="482600" y="1473200"/>
                </a:lnTo>
                <a:cubicBezTo>
                  <a:pt x="499533" y="1484489"/>
                  <a:pt x="515610" y="1497184"/>
                  <a:pt x="533400" y="1507067"/>
                </a:cubicBezTo>
                <a:cubicBezTo>
                  <a:pt x="541202" y="1511401"/>
                  <a:pt x="550190" y="1513185"/>
                  <a:pt x="558800" y="1515533"/>
                </a:cubicBezTo>
                <a:cubicBezTo>
                  <a:pt x="581253" y="1521656"/>
                  <a:pt x="603956" y="1526822"/>
                  <a:pt x="626534" y="1532467"/>
                </a:cubicBezTo>
                <a:cubicBezTo>
                  <a:pt x="640645" y="1540934"/>
                  <a:pt x="653255" y="1552663"/>
                  <a:pt x="668867" y="1557867"/>
                </a:cubicBezTo>
                <a:cubicBezTo>
                  <a:pt x="723101" y="1575945"/>
                  <a:pt x="759711" y="1572649"/>
                  <a:pt x="812800" y="1583267"/>
                </a:cubicBezTo>
                <a:cubicBezTo>
                  <a:pt x="835621" y="1587831"/>
                  <a:pt x="858290" y="1593356"/>
                  <a:pt x="880534" y="1600200"/>
                </a:cubicBezTo>
                <a:cubicBezTo>
                  <a:pt x="895060" y="1604669"/>
                  <a:pt x="908123" y="1613447"/>
                  <a:pt x="922867" y="1617133"/>
                </a:cubicBezTo>
                <a:cubicBezTo>
                  <a:pt x="942227" y="1621973"/>
                  <a:pt x="962378" y="1622778"/>
                  <a:pt x="982134" y="1625600"/>
                </a:cubicBezTo>
                <a:cubicBezTo>
                  <a:pt x="990601" y="1628422"/>
                  <a:pt x="998986" y="1631502"/>
                  <a:pt x="1007534" y="1634067"/>
                </a:cubicBezTo>
                <a:cubicBezTo>
                  <a:pt x="1027213" y="1639971"/>
                  <a:pt x="1048025" y="1642656"/>
                  <a:pt x="1066800" y="1651000"/>
                </a:cubicBezTo>
                <a:cubicBezTo>
                  <a:pt x="1074095" y="1654242"/>
                  <a:pt x="1076439" y="1664691"/>
                  <a:pt x="1083734" y="1667933"/>
                </a:cubicBezTo>
                <a:cubicBezTo>
                  <a:pt x="1102509" y="1676278"/>
                  <a:pt x="1122910" y="1680562"/>
                  <a:pt x="1143000" y="1684867"/>
                </a:cubicBezTo>
                <a:cubicBezTo>
                  <a:pt x="1332039" y="1725375"/>
                  <a:pt x="1085568" y="1664577"/>
                  <a:pt x="1253067" y="1701800"/>
                </a:cubicBezTo>
                <a:cubicBezTo>
                  <a:pt x="1261779" y="1703736"/>
                  <a:pt x="1269919" y="1707703"/>
                  <a:pt x="1278467" y="1710267"/>
                </a:cubicBezTo>
                <a:cubicBezTo>
                  <a:pt x="1320470" y="1722868"/>
                  <a:pt x="1345683" y="1731382"/>
                  <a:pt x="1388534" y="1735667"/>
                </a:cubicBezTo>
                <a:cubicBezTo>
                  <a:pt x="1687769" y="1765590"/>
                  <a:pt x="1318906" y="1719044"/>
                  <a:pt x="1634067" y="1761067"/>
                </a:cubicBezTo>
                <a:cubicBezTo>
                  <a:pt x="1730023" y="1755422"/>
                  <a:pt x="1826289" y="1753698"/>
                  <a:pt x="1921934" y="1744133"/>
                </a:cubicBezTo>
                <a:cubicBezTo>
                  <a:pt x="1939695" y="1742357"/>
                  <a:pt x="1955514" y="1731896"/>
                  <a:pt x="1972734" y="1727200"/>
                </a:cubicBezTo>
                <a:cubicBezTo>
                  <a:pt x="1986617" y="1723414"/>
                  <a:pt x="2001300" y="1722923"/>
                  <a:pt x="2015067" y="1718733"/>
                </a:cubicBezTo>
                <a:cubicBezTo>
                  <a:pt x="2066295" y="1703142"/>
                  <a:pt x="2116239" y="1683524"/>
                  <a:pt x="2167467" y="1667933"/>
                </a:cubicBezTo>
                <a:cubicBezTo>
                  <a:pt x="2184860" y="1662639"/>
                  <a:pt x="2245439" y="1654032"/>
                  <a:pt x="2260600" y="1651000"/>
                </a:cubicBezTo>
                <a:cubicBezTo>
                  <a:pt x="2328444" y="1637431"/>
                  <a:pt x="2395554" y="1620042"/>
                  <a:pt x="2463800" y="1608667"/>
                </a:cubicBezTo>
                <a:cubicBezTo>
                  <a:pt x="2480733" y="1605845"/>
                  <a:pt x="2497736" y="1603412"/>
                  <a:pt x="2514600" y="1600200"/>
                </a:cubicBezTo>
                <a:cubicBezTo>
                  <a:pt x="2557009" y="1592122"/>
                  <a:pt x="2598862" y="1580906"/>
                  <a:pt x="2641600" y="1574800"/>
                </a:cubicBezTo>
                <a:cubicBezTo>
                  <a:pt x="2728945" y="1562322"/>
                  <a:pt x="2681010" y="1568319"/>
                  <a:pt x="2785534" y="1557867"/>
                </a:cubicBezTo>
                <a:cubicBezTo>
                  <a:pt x="2813756" y="1549400"/>
                  <a:pt x="2841774" y="1540220"/>
                  <a:pt x="2870200" y="1532467"/>
                </a:cubicBezTo>
                <a:cubicBezTo>
                  <a:pt x="2903879" y="1523282"/>
                  <a:pt x="2939388" y="1520032"/>
                  <a:pt x="2971800" y="1507067"/>
                </a:cubicBezTo>
                <a:cubicBezTo>
                  <a:pt x="3010489" y="1491591"/>
                  <a:pt x="3044301" y="1465832"/>
                  <a:pt x="3081867" y="1447800"/>
                </a:cubicBezTo>
                <a:cubicBezTo>
                  <a:pt x="3107203" y="1435638"/>
                  <a:pt x="3169216" y="1408895"/>
                  <a:pt x="3208867" y="1397000"/>
                </a:cubicBezTo>
                <a:cubicBezTo>
                  <a:pt x="3228547" y="1391096"/>
                  <a:pt x="3248825" y="1387088"/>
                  <a:pt x="3268134" y="1380067"/>
                </a:cubicBezTo>
                <a:cubicBezTo>
                  <a:pt x="3310983" y="1364486"/>
                  <a:pt x="3352070" y="1344246"/>
                  <a:pt x="3395134" y="1329267"/>
                </a:cubicBezTo>
                <a:cubicBezTo>
                  <a:pt x="3460045" y="1306689"/>
                  <a:pt x="3523786" y="1280413"/>
                  <a:pt x="3589867" y="1261533"/>
                </a:cubicBezTo>
                <a:cubicBezTo>
                  <a:pt x="3609623" y="1255889"/>
                  <a:pt x="3629542" y="1250787"/>
                  <a:pt x="3649134" y="1244600"/>
                </a:cubicBezTo>
                <a:cubicBezTo>
                  <a:pt x="3683176" y="1233850"/>
                  <a:pt x="3716263" y="1220014"/>
                  <a:pt x="3750734" y="1210733"/>
                </a:cubicBezTo>
                <a:cubicBezTo>
                  <a:pt x="3789753" y="1200228"/>
                  <a:pt x="3830524" y="1196812"/>
                  <a:pt x="3869267" y="1185333"/>
                </a:cubicBezTo>
                <a:cubicBezTo>
                  <a:pt x="3906956" y="1174166"/>
                  <a:pt x="3942449" y="1156589"/>
                  <a:pt x="3979334" y="1143000"/>
                </a:cubicBezTo>
                <a:cubicBezTo>
                  <a:pt x="3996083" y="1136829"/>
                  <a:pt x="4013728" y="1133098"/>
                  <a:pt x="4030134" y="1126067"/>
                </a:cubicBezTo>
                <a:cubicBezTo>
                  <a:pt x="4053336" y="1116123"/>
                  <a:pt x="4074430" y="1101575"/>
                  <a:pt x="4097867" y="1092200"/>
                </a:cubicBezTo>
                <a:cubicBezTo>
                  <a:pt x="4131012" y="1078942"/>
                  <a:pt x="4166041" y="1070868"/>
                  <a:pt x="4199467" y="1058333"/>
                </a:cubicBezTo>
                <a:cubicBezTo>
                  <a:pt x="4211285" y="1053901"/>
                  <a:pt x="4221554" y="1045931"/>
                  <a:pt x="4233334" y="1041400"/>
                </a:cubicBezTo>
                <a:cubicBezTo>
                  <a:pt x="4258323" y="1031789"/>
                  <a:pt x="4286830" y="1030190"/>
                  <a:pt x="4309534" y="1016000"/>
                </a:cubicBezTo>
                <a:lnTo>
                  <a:pt x="4377267" y="973667"/>
                </a:lnTo>
                <a:cubicBezTo>
                  <a:pt x="4391282" y="965042"/>
                  <a:pt x="4407964" y="959903"/>
                  <a:pt x="4419600" y="948267"/>
                </a:cubicBezTo>
                <a:cubicBezTo>
                  <a:pt x="4425245" y="942622"/>
                  <a:pt x="4431424" y="937465"/>
                  <a:pt x="4436534" y="931333"/>
                </a:cubicBezTo>
                <a:cubicBezTo>
                  <a:pt x="4457434" y="906254"/>
                  <a:pt x="4478208" y="873055"/>
                  <a:pt x="4495800" y="846667"/>
                </a:cubicBezTo>
                <a:cubicBezTo>
                  <a:pt x="4574776" y="728203"/>
                  <a:pt x="4440350" y="926247"/>
                  <a:pt x="4538134" y="795867"/>
                </a:cubicBezTo>
                <a:cubicBezTo>
                  <a:pt x="4539827" y="793609"/>
                  <a:pt x="4538134" y="790222"/>
                  <a:pt x="4538134" y="787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0213"/>
          </a:xfrm>
        </p:spPr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5338"/>
            <a:ext cx="9591675" cy="54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Αλλάξτε την υλοποίηση της </a:t>
            </a:r>
            <a:r>
              <a:rPr lang="en-US" dirty="0" err="1">
                <a:latin typeface="Consolas" panose="020B0609020204030204" pitchFamily="49" charset="0"/>
              </a:rPr>
              <a:t>bindView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l-GR" dirty="0"/>
              <a:t>Μπείτε εδώ για βοήθεια: </a:t>
            </a:r>
            <a:r>
              <a:rPr lang="en-US" sz="1600" dirty="0">
                <a:hlinkClick r:id="rId2"/>
              </a:rPr>
              <a:t>https://gist.github.com/teohaik/aab13887842768817fb87a8eb4442c47</a:t>
            </a:r>
            <a:endParaRPr lang="el-GR" sz="1600" dirty="0"/>
          </a:p>
          <a:p>
            <a:r>
              <a:rPr lang="el-GR" dirty="0"/>
              <a:t>Κάντε χρήση του </a:t>
            </a:r>
            <a:r>
              <a:rPr lang="en-US" dirty="0" err="1">
                <a:latin typeface="Consolas" panose="020B0609020204030204" pitchFamily="49" charset="0"/>
              </a:rPr>
              <a:t>ViewHolder</a:t>
            </a:r>
            <a:r>
              <a:rPr lang="en-US" dirty="0">
                <a:latin typeface="Consolas" panose="020B0609020204030204" pitchFamily="49" charset="0"/>
              </a:rPr>
              <a:t> Pattern </a:t>
            </a:r>
            <a:r>
              <a:rPr lang="el-GR" dirty="0"/>
              <a:t>για να μην αναζητούμε συνεχώς αντικείμενα </a:t>
            </a:r>
            <a:r>
              <a:rPr lang="el-GR" dirty="0" err="1"/>
              <a:t>απο</a:t>
            </a:r>
            <a:r>
              <a:rPr lang="el-GR" dirty="0"/>
              <a:t> το </a:t>
            </a:r>
            <a:r>
              <a:rPr lang="en-US" dirty="0"/>
              <a:t>GUI </a:t>
            </a:r>
            <a:r>
              <a:rPr lang="el-GR" dirty="0"/>
              <a:t>με τη </a:t>
            </a:r>
            <a:r>
              <a:rPr lang="en-US" dirty="0" err="1">
                <a:latin typeface="Consolas" panose="020B0609020204030204" pitchFamily="49" charset="0"/>
              </a:rPr>
              <a:t>findViewById</a:t>
            </a:r>
            <a:r>
              <a:rPr lang="en-US" dirty="0"/>
              <a:t> </a:t>
            </a:r>
            <a:endParaRPr lang="el-GR" dirty="0"/>
          </a:p>
          <a:p>
            <a:r>
              <a:rPr lang="en-US" dirty="0"/>
              <a:t>Helper Methods </a:t>
            </a:r>
            <a:r>
              <a:rPr lang="en-US" sz="1800" dirty="0">
                <a:hlinkClick r:id="rId3"/>
              </a:rPr>
              <a:t>https://gist.github.com/teohaik/524dea25bf7fffa4d5012503e56781db</a:t>
            </a:r>
            <a:endParaRPr lang="el-GR" sz="1800" dirty="0"/>
          </a:p>
          <a:p>
            <a:r>
              <a:rPr lang="el-GR" dirty="0">
                <a:solidFill>
                  <a:srgbClr val="FF0000"/>
                </a:solidFill>
              </a:rPr>
              <a:t>Βγάλτε</a:t>
            </a:r>
            <a:r>
              <a:rPr lang="el-GR" dirty="0"/>
              <a:t> τις </a:t>
            </a:r>
            <a:r>
              <a:rPr lang="en-US" dirty="0"/>
              <a:t>hardcoded values </a:t>
            </a:r>
            <a:r>
              <a:rPr lang="el-GR" dirty="0"/>
              <a:t>από το </a:t>
            </a:r>
            <a:r>
              <a:rPr lang="en-US" dirty="0"/>
              <a:t>list_item_forecast.xml</a:t>
            </a:r>
            <a:endParaRPr lang="el-GR" dirty="0"/>
          </a:p>
          <a:p>
            <a:endParaRPr lang="el-GR" dirty="0"/>
          </a:p>
          <a:p>
            <a:r>
              <a:rPr lang="el-GR" dirty="0"/>
              <a:t>Λύση: </a:t>
            </a:r>
            <a:r>
              <a:rPr lang="en-US" sz="1200" dirty="0">
                <a:hlinkClick r:id="rId4"/>
              </a:rPr>
              <a:t>https://github.com/</a:t>
            </a:r>
            <a:r>
              <a:rPr lang="en-US" sz="1200" dirty="0" err="1">
                <a:hlinkClick r:id="rId4"/>
              </a:rPr>
              <a:t>udacity</a:t>
            </a:r>
            <a:r>
              <a:rPr lang="en-US" sz="1200" dirty="0">
                <a:hlinkClick r:id="rId4"/>
              </a:rPr>
              <a:t>/Sunshine-Version-2/compare/5.02_build_today_item...5.03_update_forecast_adapter</a:t>
            </a:r>
            <a:endParaRPr lang="el-GR" sz="1200" dirty="0"/>
          </a:p>
          <a:p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endParaRPr lang="el-GR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Holder pattern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1" y="1555583"/>
            <a:ext cx="9042674" cy="47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7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"/>
            <a:ext cx="12049125" cy="6667500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>
            <a:off x="6129867" y="1710267"/>
            <a:ext cx="1016000" cy="1955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22800" y="2573867"/>
            <a:ext cx="150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Layout weight</a:t>
            </a:r>
          </a:p>
        </p:txBody>
      </p:sp>
    </p:spTree>
    <p:extLst>
      <p:ext uri="{BB962C8B-B14F-4D97-AF65-F5344CB8AC3E}">
        <p14:creationId xmlns:p14="http://schemas.microsoft.com/office/powerpoint/2010/main" val="76704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"/>
    </mc:Choice>
    <mc:Fallback>
      <p:transition spd="slow" advTm="184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Κι άλλες 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3" y="1582290"/>
            <a:ext cx="9453563" cy="5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Κι άλλες αλλαγές στον </a:t>
            </a:r>
            <a:r>
              <a:rPr lang="en-US" dirty="0" err="1"/>
              <a:t>ForecastAdapter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Ο </a:t>
            </a:r>
            <a:r>
              <a:rPr lang="en-US" dirty="0"/>
              <a:t>Forecast Adapter </a:t>
            </a:r>
            <a:r>
              <a:rPr lang="el-GR" dirty="0"/>
              <a:t>πρέπει πλέον να ξεχωρίζει ΠΟΙΟ στοιχείο της λίστας θα γεμίσει, ΓΙΑΤΙ:</a:t>
            </a:r>
          </a:p>
          <a:p>
            <a:r>
              <a:rPr lang="el-GR" dirty="0"/>
              <a:t>Το πρώτο στοιχείο, έχει διαφορετικό από όλα τα υπόλοιπα</a:t>
            </a:r>
          </a:p>
          <a:p>
            <a:r>
              <a:rPr lang="el-GR" dirty="0"/>
              <a:t>Το πρώτο στοιχείο αφορά τον καιρό ΣΗΜΕΡΑ και καταλαμβάνει περισσότερο χώρο</a:t>
            </a:r>
          </a:p>
          <a:p>
            <a:r>
              <a:rPr lang="el-GR" dirty="0"/>
              <a:t>Το </a:t>
            </a:r>
            <a:r>
              <a:rPr lang="en-US" dirty="0"/>
              <a:t>Layout </a:t>
            </a:r>
            <a:r>
              <a:rPr lang="el-GR" dirty="0"/>
              <a:t>είναι αυτό που ορίσαμε στο: </a:t>
            </a:r>
            <a:r>
              <a:rPr lang="en-US" sz="2000" dirty="0">
                <a:latin typeface="Consolas" panose="020B0609020204030204" pitchFamily="49" charset="0"/>
              </a:rPr>
              <a:t>list_item_forecast_today.xml</a:t>
            </a:r>
            <a:endParaRPr lang="el-GR" sz="2000" dirty="0">
              <a:latin typeface="Consolas" panose="020B0609020204030204" pitchFamily="49" charset="0"/>
            </a:endParaRPr>
          </a:p>
          <a:p>
            <a:r>
              <a:rPr lang="en-US" b="1" i="1" dirty="0"/>
              <a:t>Multiple Item View Types</a:t>
            </a:r>
            <a:endParaRPr lang="el-GR" b="1" i="1" dirty="0"/>
          </a:p>
          <a:p>
            <a:endParaRPr lang="el-GR" sz="2000" dirty="0">
              <a:latin typeface="Consolas" panose="020B0609020204030204" pitchFamily="49" charset="0"/>
            </a:endParaRPr>
          </a:p>
          <a:p>
            <a:r>
              <a:rPr lang="el-GR" dirty="0"/>
              <a:t>Κώδικας</a:t>
            </a:r>
            <a:r>
              <a:rPr lang="el-GR" sz="2000" dirty="0"/>
              <a:t>:    </a:t>
            </a:r>
            <a:r>
              <a:rPr lang="en-US" sz="1800" dirty="0">
                <a:hlinkClick r:id="rId2"/>
              </a:rPr>
              <a:t>https://gist.github.com/anonymous/6821c625b0d1fc64eea8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91280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Τρόπος προβολής θερμοκρασίας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θερμοκρασία χρειάζεται και το σύμβολο βαθμών: 1˚</a:t>
            </a:r>
          </a:p>
          <a:p>
            <a:r>
              <a:rPr lang="el-GR" dirty="0"/>
              <a:t>Γίνεται με τον ορισμό κατάλληλου </a:t>
            </a:r>
            <a:r>
              <a:rPr lang="en-US" dirty="0"/>
              <a:t>resource </a:t>
            </a:r>
            <a:r>
              <a:rPr lang="el-GR" dirty="0"/>
              <a:t>στα </a:t>
            </a:r>
            <a:r>
              <a:rPr lang="en-US" dirty="0"/>
              <a:t>strings.xml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l-GR" dirty="0"/>
              <a:t>Πρέπει να αλλάξει καταλλήλως και η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Utility.formatTemperature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l-GR" dirty="0"/>
              <a:t>Προσθήκη παραμέτρου </a:t>
            </a:r>
            <a:r>
              <a:rPr lang="en-US" dirty="0"/>
              <a:t>context</a:t>
            </a:r>
          </a:p>
          <a:p>
            <a:r>
              <a:rPr lang="el-GR" dirty="0"/>
              <a:t>Αλλά και τα σημεία που </a:t>
            </a:r>
            <a:r>
              <a:rPr lang="el-GR" b="1" dirty="0"/>
              <a:t>καλείται</a:t>
            </a:r>
            <a:r>
              <a:rPr lang="el-GR" dirty="0"/>
              <a:t> η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Utility.formatTemperature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08198" y="2855466"/>
            <a:ext cx="681566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format_temperature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xliff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"temp"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&gt;%1.0f&lt;/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xliff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\u00B0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06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88" y="-23580"/>
            <a:ext cx="109046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800" dirty="0"/>
              <a:t>Εμβαθύνοντας στις αναλύσεις οθόνης</a:t>
            </a:r>
            <a:br>
              <a:rPr lang="el-GR" sz="4800" dirty="0"/>
            </a:br>
            <a:r>
              <a:rPr lang="en-US" sz="4800" dirty="0" err="1"/>
              <a:t>dp</a:t>
            </a:r>
            <a:r>
              <a:rPr lang="en-US" sz="4800" dirty="0"/>
              <a:t> = density independent pixel</a:t>
            </a:r>
          </a:p>
        </p:txBody>
      </p:sp>
      <p:pic>
        <p:nvPicPr>
          <p:cNvPr id="1026" name="Picture 2" descr="https://developer.android.com/images/screens_support/screens-ran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14" y="1301983"/>
            <a:ext cx="5920099" cy="18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droid 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099971"/>
            <a:ext cx="89725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59358" y="6594158"/>
            <a:ext cx="473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http://tekeye.biz/2013/android-dpi-dip-dp-ppi-sp-and-screens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519770" y="4709190"/>
            <a:ext cx="115245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32 </a:t>
            </a:r>
          </a:p>
          <a:p>
            <a:pPr algn="ctr"/>
            <a:r>
              <a:rPr lang="en-US" sz="3200" dirty="0" err="1"/>
              <a:t>dp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220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Εμβαθύνοντας στις αναλύσεις οθόνης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0120" y="5636290"/>
            <a:ext cx="817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>
                <a:hlinkClick r:id="rId2"/>
              </a:rPr>
              <a:t>https://developer.android.com/design/style/devices-displays.html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73" y="1912767"/>
            <a:ext cx="8256451" cy="3477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0120" y="6086698"/>
            <a:ext cx="9980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>
                <a:hlinkClick r:id="rId4"/>
              </a:rPr>
              <a:t>https://developer.android.com/guide/practices/screens_support.html#dips-pels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3409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11" y="101265"/>
            <a:ext cx="10515600" cy="1325563"/>
          </a:xfrm>
        </p:spPr>
        <p:txBody>
          <a:bodyPr>
            <a:normAutofit/>
          </a:bodyPr>
          <a:lstStyle/>
          <a:p>
            <a:r>
              <a:rPr lang="el-GR" sz="5400" dirty="0"/>
              <a:t>ΕΠΙΤΕΛΟΥΣ!!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10287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20" y="4481133"/>
            <a:ext cx="2192758" cy="2192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5" y="4863269"/>
            <a:ext cx="1807928" cy="180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66" y="2784871"/>
            <a:ext cx="2198897" cy="219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9" y="4719573"/>
            <a:ext cx="1494423" cy="1494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68" y="1744893"/>
            <a:ext cx="1946483" cy="1946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9" y="2559844"/>
            <a:ext cx="2482952" cy="2482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6" y="4334796"/>
            <a:ext cx="1916531" cy="1916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986713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7" y="304348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803735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" y="1495049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19" y="5009585"/>
            <a:ext cx="914400" cy="914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870031" y="206763"/>
            <a:ext cx="4483769" cy="1276286"/>
            <a:chOff x="3862137" y="74009"/>
            <a:chExt cx="4483769" cy="1276286"/>
          </a:xfrm>
        </p:grpSpPr>
        <p:sp>
          <p:nvSpPr>
            <p:cNvPr id="20" name="Rectangle 19"/>
            <p:cNvSpPr/>
            <p:nvPr/>
          </p:nvSpPr>
          <p:spPr>
            <a:xfrm>
              <a:off x="3862137" y="74009"/>
              <a:ext cx="4483769" cy="12762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25" y="261061"/>
              <a:ext cx="4095750" cy="9144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11" y="673894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51" y="2139993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7" y="4016499"/>
            <a:ext cx="914400" cy="914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1712" y="6346759"/>
            <a:ext cx="5771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9"/>
              </a:rPr>
              <a:t>https://github.com/udacity/Sunshine-Version-2/tree/assets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7674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Προσθήκη εικονιδίων καιρικών συνθηκών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/>
          </a:bodyPr>
          <a:lstStyle/>
          <a:p>
            <a:r>
              <a:rPr lang="el-GR" dirty="0"/>
              <a:t>Κατεβάστε τα εικονίδια από εδώ: </a:t>
            </a:r>
            <a:r>
              <a:rPr lang="en-US" sz="1600" dirty="0">
                <a:hlinkClick r:id="rId2"/>
              </a:rPr>
              <a:t>https://gist.github.com/anonymous/cde59615245aa5beb6b0</a:t>
            </a:r>
            <a:endParaRPr lang="el-GR" sz="1600" dirty="0"/>
          </a:p>
          <a:p>
            <a:r>
              <a:rPr lang="el-GR" dirty="0"/>
              <a:t>Βάλτε τα στον φάκελο </a:t>
            </a:r>
            <a:r>
              <a:rPr lang="en-US" dirty="0"/>
              <a:t>res </a:t>
            </a:r>
            <a:r>
              <a:rPr lang="el-GR" dirty="0"/>
              <a:t>του έργου μας</a:t>
            </a:r>
          </a:p>
          <a:p>
            <a:r>
              <a:rPr lang="el-GR" dirty="0"/>
              <a:t>Τροποποιήστε τα </a:t>
            </a:r>
            <a:r>
              <a:rPr lang="en-US" dirty="0"/>
              <a:t>layout xml files</a:t>
            </a:r>
            <a:r>
              <a:rPr lang="el-GR" dirty="0"/>
              <a:t> για να φύγει το </a:t>
            </a:r>
            <a:r>
              <a:rPr lang="el-GR" dirty="0" err="1"/>
              <a:t>παλιο</a:t>
            </a:r>
            <a:r>
              <a:rPr lang="el-GR" dirty="0"/>
              <a:t> </a:t>
            </a:r>
            <a:r>
              <a:rPr lang="en-US" dirty="0"/>
              <a:t>icon</a:t>
            </a:r>
          </a:p>
          <a:p>
            <a:r>
              <a:rPr lang="el-GR" dirty="0"/>
              <a:t>Τροποποιήστε </a:t>
            </a:r>
            <a:r>
              <a:rPr lang="en-US" dirty="0" err="1"/>
              <a:t>ForecastFragment</a:t>
            </a:r>
            <a:r>
              <a:rPr lang="en-US" dirty="0"/>
              <a:t> </a:t>
            </a:r>
            <a:r>
              <a:rPr lang="el-GR" dirty="0"/>
              <a:t>ώστε να «φορτώνει» δυναμικά το κατάλληλο </a:t>
            </a:r>
            <a:r>
              <a:rPr lang="el-GR" dirty="0" err="1"/>
              <a:t>εικονιδιο</a:t>
            </a:r>
            <a:r>
              <a:rPr lang="el-GR" dirty="0"/>
              <a:t>, ανάλογα με την κατάσταση του καιρού</a:t>
            </a:r>
          </a:p>
          <a:p>
            <a:r>
              <a:rPr lang="el-GR" dirty="0"/>
              <a:t>Κατάσταση καιρού: </a:t>
            </a:r>
            <a:r>
              <a:rPr lang="en-US" dirty="0"/>
              <a:t>COL_WEATHER_CONDITION_ID</a:t>
            </a:r>
          </a:p>
          <a:p>
            <a:endParaRPr lang="en-US" dirty="0"/>
          </a:p>
          <a:p>
            <a:r>
              <a:rPr lang="el-GR" dirty="0"/>
              <a:t>Κώδικας: </a:t>
            </a:r>
            <a:r>
              <a:rPr lang="en-US" sz="1800" dirty="0">
                <a:hlinkClick r:id="rId2"/>
              </a:rPr>
              <a:t>https://gist.github.com/anonymous/cde59615245aa5beb6b0</a:t>
            </a:r>
            <a:endParaRPr lang="el-GR" sz="1800" dirty="0"/>
          </a:p>
          <a:p>
            <a:r>
              <a:rPr lang="el-GR" dirty="0"/>
              <a:t>Όλες οι αλλαγές: </a:t>
            </a:r>
            <a:r>
              <a:rPr lang="en-US" sz="1400" dirty="0">
                <a:hlinkClick r:id="rId3"/>
              </a:rPr>
              <a:t>https://github.com/</a:t>
            </a:r>
            <a:r>
              <a:rPr lang="en-US" sz="1400" dirty="0" err="1">
                <a:hlinkClick r:id="rId3"/>
              </a:rPr>
              <a:t>udacity</a:t>
            </a:r>
            <a:r>
              <a:rPr lang="en-US" sz="1400" dirty="0">
                <a:hlinkClick r:id="rId3"/>
              </a:rPr>
              <a:t>/Sunshine-Version-2/compare/5.07_details_screen...5.08_images</a:t>
            </a:r>
            <a:endParaRPr lang="el-GR" sz="1400" dirty="0"/>
          </a:p>
          <a:p>
            <a:pPr marL="0" indent="0">
              <a:buNone/>
            </a:pPr>
            <a:endParaRPr lang="el-GR" sz="1400" dirty="0"/>
          </a:p>
          <a:p>
            <a:endParaRPr lang="el-GR" sz="14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929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85737"/>
            <a:ext cx="120300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3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"/>
    </mc:Choice>
    <mc:Fallback>
      <p:transition spd="slow" advTm="9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4775"/>
            <a:ext cx="119824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7162"/>
            <a:ext cx="12001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61912"/>
            <a:ext cx="119062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Πως θα μετασχηματιστεί η εφαρμογή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318279"/>
            <a:ext cx="12011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6225"/>
            <a:ext cx="116205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1450"/>
            <a:ext cx="11849100" cy="651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6267" y="3064933"/>
            <a:ext cx="4572000" cy="2554545"/>
          </a:xfrm>
          <a:prstGeom prst="wedgeRectCallout">
            <a:avLst>
              <a:gd name="adj1" fmla="val -20277"/>
              <a:gd name="adj2" fmla="val -86314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sz="4000" dirty="0"/>
              <a:t>Πώς θα δίνατε στην κάθε γραμμή του </a:t>
            </a:r>
            <a:r>
              <a:rPr lang="en-US" sz="4000" dirty="0"/>
              <a:t>list View </a:t>
            </a:r>
            <a:r>
              <a:rPr lang="el-GR" sz="4000" dirty="0"/>
              <a:t>αυτήν την μορφή;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058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617</Words>
  <Application>Microsoft Office PowerPoint</Application>
  <PresentationFormat>Widescreen</PresentationFormat>
  <Paragraphs>85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Lesson 08 – GUI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Πως θα μετασχηματιστεί η εφαρμογή</vt:lpstr>
      <vt:lpstr>PowerPoint Presentation</vt:lpstr>
      <vt:lpstr>PowerPoint Presentation</vt:lpstr>
      <vt:lpstr>PowerPoint Presentation</vt:lpstr>
      <vt:lpstr>Άσκηση:  Αλλάξτε το list_item_forecast.xml έτσι ώστε να υλοποιεί το layout της εικόνας</vt:lpstr>
      <vt:lpstr>Πρώτα θα χρειαστεί να μάθουμε το  Layout Weight  default weight: 0</vt:lpstr>
      <vt:lpstr>PowerPoint Presentation</vt:lpstr>
      <vt:lpstr>Άσκηση 2: Δημιουργείστε ένα νέο αρχείο list_item_forecast_today.xml Για να υλοποιεί την εικόνα του σημερινού καιρού</vt:lpstr>
      <vt:lpstr>PowerPoint Presentation</vt:lpstr>
      <vt:lpstr>Αλλαγές στον ForecastAdapter</vt:lpstr>
      <vt:lpstr>Αλλαγές στον ForecastAdapter</vt:lpstr>
      <vt:lpstr>Αλλαγές στον ForecastAdapter</vt:lpstr>
      <vt:lpstr>View Holder pattern</vt:lpstr>
      <vt:lpstr>Κι άλλες αλλαγές στον ForecastAdapter</vt:lpstr>
      <vt:lpstr>Κι άλλες αλλαγές στον ForecastAdapter</vt:lpstr>
      <vt:lpstr>Τρόπος προβολής θερμοκρασίας</vt:lpstr>
      <vt:lpstr>Εμβαθύνοντας στις αναλύσεις οθόνης dp = density independent pixel</vt:lpstr>
      <vt:lpstr>Εμβαθύνοντας στις αναλύσεις οθόνης</vt:lpstr>
      <vt:lpstr>ΕΠΙΤΕΛΟΥΣ!!</vt:lpstr>
      <vt:lpstr>Προσθήκη εικονιδίων καιρικών συνθηκών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08 – GUI</dc:title>
  <dc:creator>Thodoris Chaikalis</dc:creator>
  <cp:lastModifiedBy>Thodoris Chaikalis</cp:lastModifiedBy>
  <cp:revision>51</cp:revision>
  <dcterms:created xsi:type="dcterms:W3CDTF">2017-01-06T22:17:58Z</dcterms:created>
  <dcterms:modified xsi:type="dcterms:W3CDTF">2017-01-20T12:30:38Z</dcterms:modified>
</cp:coreProperties>
</file>